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46180B-65CE-4F01-AA3A-BECE78396EA1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65691C82-6218-4468-B404-4295362731B5}">
      <dgm:prSet phldrT="[Text]"/>
      <dgm:spPr/>
      <dgm:t>
        <a:bodyPr/>
        <a:lstStyle/>
        <a:p>
          <a:r>
            <a:rPr lang="vi-VN" dirty="0" smtClean="0">
              <a:solidFill>
                <a:srgbClr val="7030A0"/>
              </a:solidFill>
            </a:rPr>
            <a:t>Base tan </a:t>
          </a:r>
          <a:endParaRPr lang="vi-VN" dirty="0">
            <a:solidFill>
              <a:srgbClr val="7030A0"/>
            </a:solidFill>
          </a:endParaRPr>
        </a:p>
      </dgm:t>
    </dgm:pt>
    <dgm:pt modelId="{FB31590B-7521-44AF-8F7E-496B9C4FD129}" type="parTrans" cxnId="{76729685-46D6-4271-B694-FB16A0428AC1}">
      <dgm:prSet/>
      <dgm:spPr/>
      <dgm:t>
        <a:bodyPr/>
        <a:lstStyle/>
        <a:p>
          <a:endParaRPr lang="vi-VN"/>
        </a:p>
      </dgm:t>
    </dgm:pt>
    <dgm:pt modelId="{2F1BF279-DA16-4F23-A1E3-0E520CAF4F29}" type="sibTrans" cxnId="{76729685-46D6-4271-B694-FB16A0428AC1}">
      <dgm:prSet/>
      <dgm:spPr/>
      <dgm:t>
        <a:bodyPr/>
        <a:lstStyle/>
        <a:p>
          <a:endParaRPr lang="vi-VN"/>
        </a:p>
      </dgm:t>
    </dgm:pt>
    <dgm:pt modelId="{CA94FB34-7BF8-4D16-8FB3-1E5DB85A43C1}">
      <dgm:prSet phldrT="[Text]"/>
      <dgm:spPr/>
      <dgm:t>
        <a:bodyPr/>
        <a:lstStyle/>
        <a:p>
          <a:r>
            <a:rPr lang="vi-VN" dirty="0" smtClean="0">
              <a:solidFill>
                <a:srgbClr val="7030A0"/>
              </a:solidFill>
            </a:rPr>
            <a:t>Base không tan </a:t>
          </a:r>
          <a:endParaRPr lang="vi-VN" dirty="0">
            <a:solidFill>
              <a:srgbClr val="7030A0"/>
            </a:solidFill>
          </a:endParaRPr>
        </a:p>
      </dgm:t>
    </dgm:pt>
    <dgm:pt modelId="{B1A96D57-6993-4414-A184-F71BF4CF04DB}" type="parTrans" cxnId="{FA23E71F-001E-4231-AB4F-A96225229B93}">
      <dgm:prSet/>
      <dgm:spPr/>
      <dgm:t>
        <a:bodyPr/>
        <a:lstStyle/>
        <a:p>
          <a:endParaRPr lang="vi-VN"/>
        </a:p>
      </dgm:t>
    </dgm:pt>
    <dgm:pt modelId="{F478FE61-132A-4BAE-A91B-B7D369D4E419}" type="sibTrans" cxnId="{FA23E71F-001E-4231-AB4F-A96225229B93}">
      <dgm:prSet/>
      <dgm:spPr/>
      <dgm:t>
        <a:bodyPr/>
        <a:lstStyle/>
        <a:p>
          <a:endParaRPr lang="vi-VN"/>
        </a:p>
      </dgm:t>
    </dgm:pt>
    <dgm:pt modelId="{3A18AB0E-5BCD-4445-8A82-889DC9DE0797}">
      <dgm:prSet phldrT="[Text]"/>
      <dgm:spPr/>
      <dgm:t>
        <a:bodyPr/>
        <a:lstStyle/>
        <a:p>
          <a:r>
            <a:rPr lang="en-US" dirty="0" smtClean="0"/>
            <a:t>KOH </a:t>
          </a:r>
          <a:endParaRPr lang="vi-VN" dirty="0"/>
        </a:p>
      </dgm:t>
    </dgm:pt>
    <dgm:pt modelId="{F5686719-C4E3-4753-BCDC-3D4711C70B31}" type="parTrans" cxnId="{14EC3C1F-A064-4FB3-9D58-C3D839DBB79E}">
      <dgm:prSet/>
      <dgm:spPr/>
      <dgm:t>
        <a:bodyPr/>
        <a:lstStyle/>
        <a:p>
          <a:endParaRPr lang="vi-VN"/>
        </a:p>
      </dgm:t>
    </dgm:pt>
    <dgm:pt modelId="{3BB60567-5E0A-441B-A313-D45CC0D6767B}" type="sibTrans" cxnId="{14EC3C1F-A064-4FB3-9D58-C3D839DBB79E}">
      <dgm:prSet/>
      <dgm:spPr/>
      <dgm:t>
        <a:bodyPr/>
        <a:lstStyle/>
        <a:p>
          <a:endParaRPr lang="vi-VN"/>
        </a:p>
      </dgm:t>
    </dgm:pt>
    <dgm:pt modelId="{7D8D55F5-AC7B-449B-B316-3874192654C6}">
      <dgm:prSet/>
      <dgm:spPr/>
      <dgm:t>
        <a:bodyPr/>
        <a:lstStyle/>
        <a:p>
          <a:r>
            <a:rPr lang="en-US" dirty="0" err="1" smtClean="0"/>
            <a:t>Ba</a:t>
          </a:r>
          <a:r>
            <a:rPr lang="en-US" dirty="0" smtClean="0"/>
            <a:t>(OH)</a:t>
          </a:r>
          <a:r>
            <a:rPr lang="en-US" baseline="-25000" dirty="0" smtClean="0"/>
            <a:t>2</a:t>
          </a:r>
          <a:endParaRPr lang="vi-VN" dirty="0"/>
        </a:p>
      </dgm:t>
    </dgm:pt>
    <dgm:pt modelId="{0ACB275C-F888-480A-9540-2B400117F3E2}" type="parTrans" cxnId="{A891146F-9A33-45AB-91E7-76DB3FF4E19E}">
      <dgm:prSet/>
      <dgm:spPr/>
      <dgm:t>
        <a:bodyPr/>
        <a:lstStyle/>
        <a:p>
          <a:endParaRPr lang="vi-VN"/>
        </a:p>
      </dgm:t>
    </dgm:pt>
    <dgm:pt modelId="{2A3E0F28-6850-443F-8288-C22A3AFF8977}" type="sibTrans" cxnId="{A891146F-9A33-45AB-91E7-76DB3FF4E19E}">
      <dgm:prSet/>
      <dgm:spPr/>
      <dgm:t>
        <a:bodyPr/>
        <a:lstStyle/>
        <a:p>
          <a:endParaRPr lang="vi-VN"/>
        </a:p>
      </dgm:t>
    </dgm:pt>
    <dgm:pt modelId="{F85239D8-F824-461C-ACA6-2A98DCFDB4D4}">
      <dgm:prSet/>
      <dgm:spPr/>
      <dgm:t>
        <a:bodyPr/>
        <a:lstStyle/>
        <a:p>
          <a:r>
            <a:rPr lang="en-US" dirty="0" smtClean="0"/>
            <a:t>Ca(OH)</a:t>
          </a:r>
          <a:r>
            <a:rPr lang="en-US" baseline="-25000" dirty="0" smtClean="0"/>
            <a:t>2</a:t>
          </a:r>
          <a:endParaRPr lang="vi-VN" dirty="0"/>
        </a:p>
      </dgm:t>
    </dgm:pt>
    <dgm:pt modelId="{448E4867-F503-4170-AB21-B42336E3A02C}" type="parTrans" cxnId="{87E2D600-B361-4A2A-8E36-8FDE7E9F5CBE}">
      <dgm:prSet/>
      <dgm:spPr/>
      <dgm:t>
        <a:bodyPr/>
        <a:lstStyle/>
        <a:p>
          <a:endParaRPr lang="vi-VN"/>
        </a:p>
      </dgm:t>
    </dgm:pt>
    <dgm:pt modelId="{A4DED29B-6169-4370-BF4B-3D70E192BF18}" type="sibTrans" cxnId="{87E2D600-B361-4A2A-8E36-8FDE7E9F5CBE}">
      <dgm:prSet/>
      <dgm:spPr/>
      <dgm:t>
        <a:bodyPr/>
        <a:lstStyle/>
        <a:p>
          <a:endParaRPr lang="vi-VN"/>
        </a:p>
      </dgm:t>
    </dgm:pt>
    <dgm:pt modelId="{88807A3E-C81A-4FF7-8063-3DFAF7AA365D}">
      <dgm:prSet/>
      <dgm:spPr/>
      <dgm:t>
        <a:bodyPr/>
        <a:lstStyle/>
        <a:p>
          <a:r>
            <a:rPr lang="en-US" dirty="0" err="1" smtClean="0"/>
            <a:t>NaOH</a:t>
          </a:r>
          <a:endParaRPr lang="vi-VN" dirty="0"/>
        </a:p>
      </dgm:t>
    </dgm:pt>
    <dgm:pt modelId="{C8186E9C-4EE0-4B76-AE22-17CBBFA9EB8E}" type="parTrans" cxnId="{774240A8-862F-4804-831D-55186A0540A5}">
      <dgm:prSet/>
      <dgm:spPr/>
      <dgm:t>
        <a:bodyPr/>
        <a:lstStyle/>
        <a:p>
          <a:endParaRPr lang="vi-VN"/>
        </a:p>
      </dgm:t>
    </dgm:pt>
    <dgm:pt modelId="{66C81F8B-9C53-477B-B462-EE37A9D7193A}" type="sibTrans" cxnId="{774240A8-862F-4804-831D-55186A0540A5}">
      <dgm:prSet/>
      <dgm:spPr/>
      <dgm:t>
        <a:bodyPr/>
        <a:lstStyle/>
        <a:p>
          <a:endParaRPr lang="vi-VN"/>
        </a:p>
      </dgm:t>
    </dgm:pt>
    <dgm:pt modelId="{0CDFA904-F85C-46B2-9AC0-5B347D8F339F}">
      <dgm:prSet/>
      <dgm:spPr/>
      <dgm:t>
        <a:bodyPr/>
        <a:lstStyle/>
        <a:p>
          <a:r>
            <a:rPr lang="en-US" dirty="0" smtClean="0"/>
            <a:t>Li(OH)</a:t>
          </a:r>
          <a:r>
            <a:rPr lang="en-US" baseline="-25000" dirty="0" smtClean="0"/>
            <a:t>2</a:t>
          </a:r>
          <a:endParaRPr lang="vi-VN" dirty="0"/>
        </a:p>
      </dgm:t>
    </dgm:pt>
    <dgm:pt modelId="{47BC4156-8560-4575-AE90-9A4393FB58DE}" type="parTrans" cxnId="{7B8475D4-6B2D-4FF5-B272-DC82E73F3D3E}">
      <dgm:prSet/>
      <dgm:spPr/>
      <dgm:t>
        <a:bodyPr/>
        <a:lstStyle/>
        <a:p>
          <a:endParaRPr lang="vi-VN"/>
        </a:p>
      </dgm:t>
    </dgm:pt>
    <dgm:pt modelId="{F10024F0-479A-419E-910C-B7FF5CCABEFA}" type="sibTrans" cxnId="{7B8475D4-6B2D-4FF5-B272-DC82E73F3D3E}">
      <dgm:prSet/>
      <dgm:spPr/>
      <dgm:t>
        <a:bodyPr/>
        <a:lstStyle/>
        <a:p>
          <a:endParaRPr lang="vi-VN"/>
        </a:p>
      </dgm:t>
    </dgm:pt>
    <dgm:pt modelId="{8425C4D9-5616-421B-B600-D6AF9ADFE760}">
      <dgm:prSet phldrT="[Text]"/>
      <dgm:spPr/>
      <dgm:t>
        <a:bodyPr/>
        <a:lstStyle/>
        <a:p>
          <a:r>
            <a:rPr lang="en-US" smtClean="0"/>
            <a:t>Mg(OH)</a:t>
          </a:r>
          <a:r>
            <a:rPr lang="en-US" baseline="-25000" smtClean="0"/>
            <a:t>2</a:t>
          </a:r>
          <a:endParaRPr lang="vi-VN" dirty="0"/>
        </a:p>
      </dgm:t>
    </dgm:pt>
    <dgm:pt modelId="{276CD9F1-584F-4946-A51F-A45A91DEBC0B}" type="parTrans" cxnId="{C248EE44-D8AE-4733-932D-0CA15C2EC166}">
      <dgm:prSet/>
      <dgm:spPr/>
      <dgm:t>
        <a:bodyPr/>
        <a:lstStyle/>
        <a:p>
          <a:endParaRPr lang="vi-VN"/>
        </a:p>
      </dgm:t>
    </dgm:pt>
    <dgm:pt modelId="{4C3A05FE-0633-40A6-8137-BFEE4E7328D9}" type="sibTrans" cxnId="{C248EE44-D8AE-4733-932D-0CA15C2EC166}">
      <dgm:prSet/>
      <dgm:spPr/>
      <dgm:t>
        <a:bodyPr/>
        <a:lstStyle/>
        <a:p>
          <a:endParaRPr lang="vi-VN"/>
        </a:p>
      </dgm:t>
    </dgm:pt>
    <dgm:pt modelId="{6BF25846-AC1C-4D1E-BDE4-05EB6C964F79}">
      <dgm:prSet/>
      <dgm:spPr/>
      <dgm:t>
        <a:bodyPr/>
        <a:lstStyle/>
        <a:p>
          <a:r>
            <a:rPr lang="en-US" smtClean="0"/>
            <a:t>Fe(OH)</a:t>
          </a:r>
          <a:r>
            <a:rPr lang="en-US" baseline="-25000" smtClean="0"/>
            <a:t>2</a:t>
          </a:r>
          <a:endParaRPr lang="vi-VN"/>
        </a:p>
      </dgm:t>
    </dgm:pt>
    <dgm:pt modelId="{206EE773-AB2C-4B93-949E-086B3D9BFBED}" type="parTrans" cxnId="{597CA375-7961-424B-BF05-16ECB6CDB317}">
      <dgm:prSet/>
      <dgm:spPr/>
      <dgm:t>
        <a:bodyPr/>
        <a:lstStyle/>
        <a:p>
          <a:endParaRPr lang="vi-VN"/>
        </a:p>
      </dgm:t>
    </dgm:pt>
    <dgm:pt modelId="{21E79A8B-0025-4882-B0B7-912B3696A2C1}" type="sibTrans" cxnId="{597CA375-7961-424B-BF05-16ECB6CDB317}">
      <dgm:prSet/>
      <dgm:spPr/>
      <dgm:t>
        <a:bodyPr/>
        <a:lstStyle/>
        <a:p>
          <a:endParaRPr lang="vi-VN"/>
        </a:p>
      </dgm:t>
    </dgm:pt>
    <dgm:pt modelId="{6AA4A6A0-04BA-48E3-939D-CC3492857967}">
      <dgm:prSet/>
      <dgm:spPr/>
      <dgm:t>
        <a:bodyPr/>
        <a:lstStyle/>
        <a:p>
          <a:r>
            <a:rPr lang="en-US" smtClean="0"/>
            <a:t>Fe(OH)</a:t>
          </a:r>
          <a:r>
            <a:rPr lang="en-US" baseline="-25000" smtClean="0"/>
            <a:t>3</a:t>
          </a:r>
          <a:endParaRPr lang="vi-VN"/>
        </a:p>
      </dgm:t>
    </dgm:pt>
    <dgm:pt modelId="{CF43A40D-22D5-4782-9F3A-533CBC14A2EA}" type="parTrans" cxnId="{9A7D52A4-3ACC-4273-868B-68ED35557A3D}">
      <dgm:prSet/>
      <dgm:spPr/>
      <dgm:t>
        <a:bodyPr/>
        <a:lstStyle/>
        <a:p>
          <a:endParaRPr lang="vi-VN"/>
        </a:p>
      </dgm:t>
    </dgm:pt>
    <dgm:pt modelId="{5F432E0F-693A-4BC3-9CEA-84D50AF57076}" type="sibTrans" cxnId="{9A7D52A4-3ACC-4273-868B-68ED35557A3D}">
      <dgm:prSet/>
      <dgm:spPr/>
      <dgm:t>
        <a:bodyPr/>
        <a:lstStyle/>
        <a:p>
          <a:endParaRPr lang="vi-VN"/>
        </a:p>
      </dgm:t>
    </dgm:pt>
    <dgm:pt modelId="{FE0D4242-3647-474B-A79D-57E41F255C79}">
      <dgm:prSet/>
      <dgm:spPr/>
      <dgm:t>
        <a:bodyPr/>
        <a:lstStyle/>
        <a:p>
          <a:r>
            <a:rPr lang="en-US" smtClean="0"/>
            <a:t>Cu(OH)</a:t>
          </a:r>
          <a:r>
            <a:rPr lang="en-US" baseline="-25000" smtClean="0"/>
            <a:t>2</a:t>
          </a:r>
          <a:endParaRPr lang="vi-VN"/>
        </a:p>
      </dgm:t>
    </dgm:pt>
    <dgm:pt modelId="{F913D8CA-FE88-4D34-9BC5-825CAFE48F10}" type="parTrans" cxnId="{97BF3646-5565-4782-8DE5-63FEAD4BF4A4}">
      <dgm:prSet/>
      <dgm:spPr/>
      <dgm:t>
        <a:bodyPr/>
        <a:lstStyle/>
        <a:p>
          <a:endParaRPr lang="vi-VN"/>
        </a:p>
      </dgm:t>
    </dgm:pt>
    <dgm:pt modelId="{EF656250-671B-4973-8DC9-A5EDCDD6928B}" type="sibTrans" cxnId="{97BF3646-5565-4782-8DE5-63FEAD4BF4A4}">
      <dgm:prSet/>
      <dgm:spPr/>
      <dgm:t>
        <a:bodyPr/>
        <a:lstStyle/>
        <a:p>
          <a:endParaRPr lang="vi-VN"/>
        </a:p>
      </dgm:t>
    </dgm:pt>
    <dgm:pt modelId="{35DB52B4-C504-4DCA-9F0F-F66404A5D21A}" type="pres">
      <dgm:prSet presAssocID="{C846180B-65CE-4F01-AA3A-BECE78396EA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3AAFB0DE-B32D-4195-ABB9-C7F84E925BA2}" type="pres">
      <dgm:prSet presAssocID="{65691C82-6218-4468-B404-4295362731B5}" presName="upArrow" presStyleLbl="node1" presStyleIdx="0" presStyleCnt="2"/>
      <dgm:spPr/>
    </dgm:pt>
    <dgm:pt modelId="{3DEE1615-0357-4A5B-A8BA-4C85CECAA1BB}" type="pres">
      <dgm:prSet presAssocID="{65691C82-6218-4468-B404-4295362731B5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F88E3FE0-3E2C-4825-B080-59AEE060481C}" type="pres">
      <dgm:prSet presAssocID="{CA94FB34-7BF8-4D16-8FB3-1E5DB85A43C1}" presName="downArrow" presStyleLbl="node1" presStyleIdx="1" presStyleCnt="2"/>
      <dgm:spPr/>
    </dgm:pt>
    <dgm:pt modelId="{5C25A6AA-E0F7-4C39-AE04-119F5D470428}" type="pres">
      <dgm:prSet presAssocID="{CA94FB34-7BF8-4D16-8FB3-1E5DB85A43C1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14EC3C1F-A064-4FB3-9D58-C3D839DBB79E}" srcId="{65691C82-6218-4468-B404-4295362731B5}" destId="{3A18AB0E-5BCD-4445-8A82-889DC9DE0797}" srcOrd="0" destOrd="0" parTransId="{F5686719-C4E3-4753-BCDC-3D4711C70B31}" sibTransId="{3BB60567-5E0A-441B-A313-D45CC0D6767B}"/>
    <dgm:cxn modelId="{31DE5F1C-ED7A-4BD3-B765-83304D5F05A3}" type="presOf" srcId="{8425C4D9-5616-421B-B600-D6AF9ADFE760}" destId="{5C25A6AA-E0F7-4C39-AE04-119F5D470428}" srcOrd="0" destOrd="1" presId="urn:microsoft.com/office/officeart/2005/8/layout/arrow4"/>
    <dgm:cxn modelId="{118A9035-8685-49E9-90A8-EBD4A7FDE7E9}" type="presOf" srcId="{7D8D55F5-AC7B-449B-B316-3874192654C6}" destId="{3DEE1615-0357-4A5B-A8BA-4C85CECAA1BB}" srcOrd="0" destOrd="2" presId="urn:microsoft.com/office/officeart/2005/8/layout/arrow4"/>
    <dgm:cxn modelId="{97BF3646-5565-4782-8DE5-63FEAD4BF4A4}" srcId="{CA94FB34-7BF8-4D16-8FB3-1E5DB85A43C1}" destId="{FE0D4242-3647-474B-A79D-57E41F255C79}" srcOrd="3" destOrd="0" parTransId="{F913D8CA-FE88-4D34-9BC5-825CAFE48F10}" sibTransId="{EF656250-671B-4973-8DC9-A5EDCDD6928B}"/>
    <dgm:cxn modelId="{2933D015-BA70-4F5D-B4AD-3470C77BA138}" type="presOf" srcId="{65691C82-6218-4468-B404-4295362731B5}" destId="{3DEE1615-0357-4A5B-A8BA-4C85CECAA1BB}" srcOrd="0" destOrd="0" presId="urn:microsoft.com/office/officeart/2005/8/layout/arrow4"/>
    <dgm:cxn modelId="{774240A8-862F-4804-831D-55186A0540A5}" srcId="{65691C82-6218-4468-B404-4295362731B5}" destId="{88807A3E-C81A-4FF7-8063-3DFAF7AA365D}" srcOrd="3" destOrd="0" parTransId="{C8186E9C-4EE0-4B76-AE22-17CBBFA9EB8E}" sibTransId="{66C81F8B-9C53-477B-B462-EE37A9D7193A}"/>
    <dgm:cxn modelId="{5ABD128F-F8C7-4AAD-AEED-312A693A86B7}" type="presOf" srcId="{3A18AB0E-5BCD-4445-8A82-889DC9DE0797}" destId="{3DEE1615-0357-4A5B-A8BA-4C85CECAA1BB}" srcOrd="0" destOrd="1" presId="urn:microsoft.com/office/officeart/2005/8/layout/arrow4"/>
    <dgm:cxn modelId="{593F8C58-D9F7-48A5-9708-507EECE459A2}" type="presOf" srcId="{6AA4A6A0-04BA-48E3-939D-CC3492857967}" destId="{5C25A6AA-E0F7-4C39-AE04-119F5D470428}" srcOrd="0" destOrd="3" presId="urn:microsoft.com/office/officeart/2005/8/layout/arrow4"/>
    <dgm:cxn modelId="{597CA375-7961-424B-BF05-16ECB6CDB317}" srcId="{CA94FB34-7BF8-4D16-8FB3-1E5DB85A43C1}" destId="{6BF25846-AC1C-4D1E-BDE4-05EB6C964F79}" srcOrd="1" destOrd="0" parTransId="{206EE773-AB2C-4B93-949E-086B3D9BFBED}" sibTransId="{21E79A8B-0025-4882-B0B7-912B3696A2C1}"/>
    <dgm:cxn modelId="{A891146F-9A33-45AB-91E7-76DB3FF4E19E}" srcId="{65691C82-6218-4468-B404-4295362731B5}" destId="{7D8D55F5-AC7B-449B-B316-3874192654C6}" srcOrd="1" destOrd="0" parTransId="{0ACB275C-F888-480A-9540-2B400117F3E2}" sibTransId="{2A3E0F28-6850-443F-8288-C22A3AFF8977}"/>
    <dgm:cxn modelId="{4E95EA74-815F-4A5F-953F-0C30DDAC7FA0}" type="presOf" srcId="{FE0D4242-3647-474B-A79D-57E41F255C79}" destId="{5C25A6AA-E0F7-4C39-AE04-119F5D470428}" srcOrd="0" destOrd="4" presId="urn:microsoft.com/office/officeart/2005/8/layout/arrow4"/>
    <dgm:cxn modelId="{76729685-46D6-4271-B694-FB16A0428AC1}" srcId="{C846180B-65CE-4F01-AA3A-BECE78396EA1}" destId="{65691C82-6218-4468-B404-4295362731B5}" srcOrd="0" destOrd="0" parTransId="{FB31590B-7521-44AF-8F7E-496B9C4FD129}" sibTransId="{2F1BF279-DA16-4F23-A1E3-0E520CAF4F29}"/>
    <dgm:cxn modelId="{FC15C0C2-F824-4C9E-9A6C-DE4501AB4146}" type="presOf" srcId="{CA94FB34-7BF8-4D16-8FB3-1E5DB85A43C1}" destId="{5C25A6AA-E0F7-4C39-AE04-119F5D470428}" srcOrd="0" destOrd="0" presId="urn:microsoft.com/office/officeart/2005/8/layout/arrow4"/>
    <dgm:cxn modelId="{7B8475D4-6B2D-4FF5-B272-DC82E73F3D3E}" srcId="{65691C82-6218-4468-B404-4295362731B5}" destId="{0CDFA904-F85C-46B2-9AC0-5B347D8F339F}" srcOrd="4" destOrd="0" parTransId="{47BC4156-8560-4575-AE90-9A4393FB58DE}" sibTransId="{F10024F0-479A-419E-910C-B7FF5CCABEFA}"/>
    <dgm:cxn modelId="{9A7D52A4-3ACC-4273-868B-68ED35557A3D}" srcId="{CA94FB34-7BF8-4D16-8FB3-1E5DB85A43C1}" destId="{6AA4A6A0-04BA-48E3-939D-CC3492857967}" srcOrd="2" destOrd="0" parTransId="{CF43A40D-22D5-4782-9F3A-533CBC14A2EA}" sibTransId="{5F432E0F-693A-4BC3-9CEA-84D50AF57076}"/>
    <dgm:cxn modelId="{820209D0-695B-45E3-A87D-24B64AF62E94}" type="presOf" srcId="{C846180B-65CE-4F01-AA3A-BECE78396EA1}" destId="{35DB52B4-C504-4DCA-9F0F-F66404A5D21A}" srcOrd="0" destOrd="0" presId="urn:microsoft.com/office/officeart/2005/8/layout/arrow4"/>
    <dgm:cxn modelId="{1AB1C09C-7227-4B11-88E0-3D5CCCDF6F3A}" type="presOf" srcId="{88807A3E-C81A-4FF7-8063-3DFAF7AA365D}" destId="{3DEE1615-0357-4A5B-A8BA-4C85CECAA1BB}" srcOrd="0" destOrd="4" presId="urn:microsoft.com/office/officeart/2005/8/layout/arrow4"/>
    <dgm:cxn modelId="{FA23E71F-001E-4231-AB4F-A96225229B93}" srcId="{C846180B-65CE-4F01-AA3A-BECE78396EA1}" destId="{CA94FB34-7BF8-4D16-8FB3-1E5DB85A43C1}" srcOrd="1" destOrd="0" parTransId="{B1A96D57-6993-4414-A184-F71BF4CF04DB}" sibTransId="{F478FE61-132A-4BAE-A91B-B7D369D4E419}"/>
    <dgm:cxn modelId="{1FC5CF1D-2925-419E-A1D4-842F43BCE592}" type="presOf" srcId="{0CDFA904-F85C-46B2-9AC0-5B347D8F339F}" destId="{3DEE1615-0357-4A5B-A8BA-4C85CECAA1BB}" srcOrd="0" destOrd="5" presId="urn:microsoft.com/office/officeart/2005/8/layout/arrow4"/>
    <dgm:cxn modelId="{5F63F18B-D88C-4EA7-AE90-3819477DF3C6}" type="presOf" srcId="{6BF25846-AC1C-4D1E-BDE4-05EB6C964F79}" destId="{5C25A6AA-E0F7-4C39-AE04-119F5D470428}" srcOrd="0" destOrd="2" presId="urn:microsoft.com/office/officeart/2005/8/layout/arrow4"/>
    <dgm:cxn modelId="{87E2D600-B361-4A2A-8E36-8FDE7E9F5CBE}" srcId="{65691C82-6218-4468-B404-4295362731B5}" destId="{F85239D8-F824-461C-ACA6-2A98DCFDB4D4}" srcOrd="2" destOrd="0" parTransId="{448E4867-F503-4170-AB21-B42336E3A02C}" sibTransId="{A4DED29B-6169-4370-BF4B-3D70E192BF18}"/>
    <dgm:cxn modelId="{C248EE44-D8AE-4733-932D-0CA15C2EC166}" srcId="{CA94FB34-7BF8-4D16-8FB3-1E5DB85A43C1}" destId="{8425C4D9-5616-421B-B600-D6AF9ADFE760}" srcOrd="0" destOrd="0" parTransId="{276CD9F1-584F-4946-A51F-A45A91DEBC0B}" sibTransId="{4C3A05FE-0633-40A6-8137-BFEE4E7328D9}"/>
    <dgm:cxn modelId="{50C56AA4-8EBF-4ED7-A4EF-ACBB933BD6D2}" type="presOf" srcId="{F85239D8-F824-461C-ACA6-2A98DCFDB4D4}" destId="{3DEE1615-0357-4A5B-A8BA-4C85CECAA1BB}" srcOrd="0" destOrd="3" presId="urn:microsoft.com/office/officeart/2005/8/layout/arrow4"/>
    <dgm:cxn modelId="{94499DB3-A826-40C2-AE1C-0530D8C6A415}" type="presParOf" srcId="{35DB52B4-C504-4DCA-9F0F-F66404A5D21A}" destId="{3AAFB0DE-B32D-4195-ABB9-C7F84E925BA2}" srcOrd="0" destOrd="0" presId="urn:microsoft.com/office/officeart/2005/8/layout/arrow4"/>
    <dgm:cxn modelId="{49179774-17E7-4399-B5B1-21E08509401C}" type="presParOf" srcId="{35DB52B4-C504-4DCA-9F0F-F66404A5D21A}" destId="{3DEE1615-0357-4A5B-A8BA-4C85CECAA1BB}" srcOrd="1" destOrd="0" presId="urn:microsoft.com/office/officeart/2005/8/layout/arrow4"/>
    <dgm:cxn modelId="{328C745E-7019-45B0-B104-4766C712BBB6}" type="presParOf" srcId="{35DB52B4-C504-4DCA-9F0F-F66404A5D21A}" destId="{F88E3FE0-3E2C-4825-B080-59AEE060481C}" srcOrd="2" destOrd="0" presId="urn:microsoft.com/office/officeart/2005/8/layout/arrow4"/>
    <dgm:cxn modelId="{5815C45D-B272-4A2B-96C3-1F45B862969D}" type="presParOf" srcId="{35DB52B4-C504-4DCA-9F0F-F66404A5D21A}" destId="{5C25A6AA-E0F7-4C39-AE04-119F5D470428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AFB0DE-B32D-4195-ABB9-C7F84E925BA2}">
      <dsp:nvSpPr>
        <dsp:cNvPr id="0" name=""/>
        <dsp:cNvSpPr/>
      </dsp:nvSpPr>
      <dsp:spPr>
        <a:xfrm>
          <a:off x="3352" y="0"/>
          <a:ext cx="2011680" cy="195072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EE1615-0357-4A5B-A8BA-4C85CECAA1BB}">
      <dsp:nvSpPr>
        <dsp:cNvPr id="0" name=""/>
        <dsp:cNvSpPr/>
      </dsp:nvSpPr>
      <dsp:spPr>
        <a:xfrm>
          <a:off x="2075383" y="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0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200" kern="1200" dirty="0" smtClean="0">
              <a:solidFill>
                <a:srgbClr val="7030A0"/>
              </a:solidFill>
            </a:rPr>
            <a:t>Base tan </a:t>
          </a:r>
          <a:endParaRPr lang="vi-VN" sz="2200" kern="1200" dirty="0">
            <a:solidFill>
              <a:srgbClr val="7030A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KOH </a:t>
          </a:r>
          <a:endParaRPr lang="vi-V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/>
            <a:t>Ba</a:t>
          </a:r>
          <a:r>
            <a:rPr lang="en-US" sz="1700" kern="1200" dirty="0" smtClean="0"/>
            <a:t>(OH)</a:t>
          </a:r>
          <a:r>
            <a:rPr lang="en-US" sz="1700" kern="1200" baseline="-25000" dirty="0" smtClean="0"/>
            <a:t>2</a:t>
          </a:r>
          <a:endParaRPr lang="vi-V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Ca(OH)</a:t>
          </a:r>
          <a:r>
            <a:rPr lang="en-US" sz="1700" kern="1200" baseline="-25000" dirty="0" smtClean="0"/>
            <a:t>2</a:t>
          </a:r>
          <a:endParaRPr lang="vi-V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/>
            <a:t>NaOH</a:t>
          </a:r>
          <a:endParaRPr lang="vi-V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Li(OH)</a:t>
          </a:r>
          <a:r>
            <a:rPr lang="en-US" sz="1700" kern="1200" baseline="-25000" dirty="0" smtClean="0"/>
            <a:t>2</a:t>
          </a:r>
          <a:endParaRPr lang="vi-VN" sz="1700" kern="1200" dirty="0"/>
        </a:p>
      </dsp:txBody>
      <dsp:txXfrm>
        <a:off x="2075383" y="0"/>
        <a:ext cx="3413760" cy="1950720"/>
      </dsp:txXfrm>
    </dsp:sp>
    <dsp:sp modelId="{F88E3FE0-3E2C-4825-B080-59AEE060481C}">
      <dsp:nvSpPr>
        <dsp:cNvPr id="0" name=""/>
        <dsp:cNvSpPr/>
      </dsp:nvSpPr>
      <dsp:spPr>
        <a:xfrm>
          <a:off x="606856" y="2113280"/>
          <a:ext cx="2011680" cy="195072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25A6AA-E0F7-4C39-AE04-119F5D470428}">
      <dsp:nvSpPr>
        <dsp:cNvPr id="0" name=""/>
        <dsp:cNvSpPr/>
      </dsp:nvSpPr>
      <dsp:spPr>
        <a:xfrm>
          <a:off x="2678887" y="211328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0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200" kern="1200" dirty="0" smtClean="0">
              <a:solidFill>
                <a:srgbClr val="7030A0"/>
              </a:solidFill>
            </a:rPr>
            <a:t>Base không tan </a:t>
          </a:r>
          <a:endParaRPr lang="vi-VN" sz="2200" kern="1200" dirty="0">
            <a:solidFill>
              <a:srgbClr val="7030A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Mg(OH)</a:t>
          </a:r>
          <a:r>
            <a:rPr lang="en-US" sz="1700" kern="1200" baseline="-25000" smtClean="0"/>
            <a:t>2</a:t>
          </a:r>
          <a:endParaRPr lang="vi-VN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Fe(OH)</a:t>
          </a:r>
          <a:r>
            <a:rPr lang="en-US" sz="1700" kern="1200" baseline="-25000" smtClean="0"/>
            <a:t>2</a:t>
          </a:r>
          <a:endParaRPr lang="vi-VN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Fe(OH)</a:t>
          </a:r>
          <a:r>
            <a:rPr lang="en-US" sz="1700" kern="1200" baseline="-25000" smtClean="0"/>
            <a:t>3</a:t>
          </a:r>
          <a:endParaRPr lang="vi-VN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Cu(OH)</a:t>
          </a:r>
          <a:r>
            <a:rPr lang="en-US" sz="1700" kern="1200" baseline="-25000" smtClean="0"/>
            <a:t>2</a:t>
          </a:r>
          <a:endParaRPr lang="vi-VN" sz="1700" kern="1200"/>
        </a:p>
      </dsp:txBody>
      <dsp:txXfrm>
        <a:off x="2678887" y="2113280"/>
        <a:ext cx="3413760" cy="1950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BÀI 7: TÍNH CHẤT HÓA HỌC CỦA BASE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dd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base </a:t>
            </a:r>
            <a:r>
              <a:rPr lang="en-US" dirty="0" err="1" smtClean="0">
                <a:solidFill>
                  <a:srgbClr val="FF0000"/>
                </a:solidFill>
              </a:rPr>
              <a:t>làm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đổi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màu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màu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US" dirty="0" smtClean="0"/>
              <a:t>	- </a:t>
            </a:r>
            <a:r>
              <a:rPr lang="en-US" b="1" i="1" dirty="0" err="1" smtClean="0"/>
              <a:t>Quỳ</a:t>
            </a:r>
            <a:r>
              <a:rPr lang="en-US" b="1" i="1" dirty="0" smtClean="0"/>
              <a:t> </a:t>
            </a:r>
            <a:r>
              <a:rPr lang="en-US" b="1" i="1" dirty="0" err="1" smtClean="0"/>
              <a:t>tím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màu</a:t>
            </a:r>
            <a:r>
              <a:rPr lang="en-US" dirty="0" smtClean="0"/>
              <a:t> ___</a:t>
            </a:r>
          </a:p>
          <a:p>
            <a:pPr marL="514350" indent="-514350">
              <a:buNone/>
            </a:pPr>
            <a:r>
              <a:rPr lang="en-US" b="1" i="1" dirty="0" smtClean="0"/>
              <a:t>	- </a:t>
            </a:r>
            <a:r>
              <a:rPr lang="en-US" b="1" i="1" dirty="0" err="1" smtClean="0"/>
              <a:t>phenolphtalein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màu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màu</a:t>
            </a:r>
            <a:r>
              <a:rPr lang="en-US" dirty="0" smtClean="0"/>
              <a:t> ___</a:t>
            </a:r>
            <a:endParaRPr lang="vi-VN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BÀI 7: TÍNH CHẤT HÓA HỌC CỦA BASE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Tác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với</a:t>
            </a:r>
            <a:r>
              <a:rPr lang="en-US" dirty="0" smtClean="0">
                <a:solidFill>
                  <a:srgbClr val="FF0000"/>
                </a:solidFill>
              </a:rPr>
              <a:t> acid</a:t>
            </a:r>
          </a:p>
          <a:p>
            <a:pPr>
              <a:buNone/>
            </a:pPr>
            <a:r>
              <a:rPr lang="en-US" dirty="0" smtClean="0"/>
              <a:t>KOH 		+	</a:t>
            </a:r>
            <a:r>
              <a:rPr lang="en-US" dirty="0" err="1" smtClean="0"/>
              <a:t>HCl</a:t>
            </a:r>
            <a:r>
              <a:rPr lang="en-US" dirty="0" smtClean="0"/>
              <a:t> 	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?	+ 	?</a:t>
            </a:r>
            <a:endParaRPr lang="vi-VN" dirty="0" smtClean="0"/>
          </a:p>
          <a:p>
            <a:pPr>
              <a:buNone/>
            </a:pPr>
            <a:r>
              <a:rPr lang="en-US" dirty="0" smtClean="0"/>
              <a:t>Cu(OH)</a:t>
            </a:r>
            <a:r>
              <a:rPr lang="en-US" baseline="-25000" dirty="0" smtClean="0"/>
              <a:t>2</a:t>
            </a:r>
            <a:r>
              <a:rPr lang="en-US" dirty="0" smtClean="0"/>
              <a:t>	+	HNO</a:t>
            </a:r>
            <a:r>
              <a:rPr lang="en-US" baseline="-25000" dirty="0" smtClean="0"/>
              <a:t>3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 ?	+ 	?</a:t>
            </a:r>
            <a:endParaRPr lang="vi-VN" dirty="0" smtClean="0"/>
          </a:p>
          <a:p>
            <a:pPr>
              <a:buNone/>
            </a:pPr>
            <a:r>
              <a:rPr lang="vi-VN" b="1" i="1" dirty="0" smtClean="0"/>
              <a:t>PTHH chung ___</a:t>
            </a:r>
            <a:endParaRPr lang="vi-VN" dirty="0" smtClean="0"/>
          </a:p>
          <a:p>
            <a:pPr>
              <a:buNone/>
            </a:pPr>
            <a:r>
              <a:rPr lang="vi-VN" b="1" i="1" dirty="0" smtClean="0">
                <a:solidFill>
                  <a:srgbClr val="FF0000"/>
                </a:solidFill>
              </a:rPr>
              <a:t>Lưu ý: Điều kiện của PTHH đầy đủ: ___</a:t>
            </a:r>
          </a:p>
          <a:p>
            <a:pPr>
              <a:buNone/>
            </a:pPr>
            <a:r>
              <a:rPr lang="vi-VN" b="1" dirty="0" smtClean="0"/>
              <a:t>	</a:t>
            </a:r>
            <a:endParaRPr lang="vi-VN" dirty="0" smtClean="0"/>
          </a:p>
          <a:p>
            <a:pPr marL="514350" indent="-514350">
              <a:buNone/>
            </a:pPr>
            <a:endParaRPr lang="vi-VN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BÀI 7: TÍNH CHẤT HÓA HỌC CỦA BASE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3. </a:t>
            </a:r>
            <a:r>
              <a:rPr lang="en-US" dirty="0" err="1" smtClean="0">
                <a:solidFill>
                  <a:srgbClr val="FF0000"/>
                </a:solidFill>
              </a:rPr>
              <a:t>Tác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với</a:t>
            </a:r>
            <a:r>
              <a:rPr lang="en-US" dirty="0" smtClean="0">
                <a:solidFill>
                  <a:srgbClr val="FF0000"/>
                </a:solidFill>
              </a:rPr>
              <a:t> acidic oxide</a:t>
            </a:r>
          </a:p>
          <a:p>
            <a:pPr>
              <a:buNone/>
            </a:pPr>
            <a:r>
              <a:rPr lang="en-US" dirty="0" smtClean="0"/>
              <a:t>Ca(OH)</a:t>
            </a:r>
            <a:r>
              <a:rPr lang="en-US" baseline="-25000" dirty="0" smtClean="0"/>
              <a:t>2</a:t>
            </a:r>
            <a:r>
              <a:rPr lang="en-US" dirty="0" smtClean="0"/>
              <a:t>	+	P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5</a:t>
            </a:r>
            <a:r>
              <a:rPr lang="en-US" dirty="0" smtClean="0"/>
              <a:t>	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?	+ 	?</a:t>
            </a:r>
            <a:endParaRPr lang="vi-VN" dirty="0" smtClean="0"/>
          </a:p>
          <a:p>
            <a:pPr>
              <a:buNone/>
            </a:pPr>
            <a:r>
              <a:rPr lang="en-US" dirty="0" err="1" smtClean="0"/>
              <a:t>NaOH</a:t>
            </a:r>
            <a:r>
              <a:rPr lang="en-US" dirty="0" smtClean="0"/>
              <a:t>	+	SO</a:t>
            </a:r>
            <a:r>
              <a:rPr lang="en-US" baseline="-25000" dirty="0" smtClean="0"/>
              <a:t>2</a:t>
            </a:r>
            <a:r>
              <a:rPr lang="en-US" dirty="0" smtClean="0"/>
              <a:t>	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?	+ 	?</a:t>
            </a:r>
            <a:endParaRPr lang="vi-VN" dirty="0" smtClean="0"/>
          </a:p>
          <a:p>
            <a:pPr>
              <a:buNone/>
            </a:pPr>
            <a:r>
              <a:rPr lang="vi-VN" b="1" i="1" dirty="0" smtClean="0"/>
              <a:t>PTHH chung ___</a:t>
            </a:r>
            <a:endParaRPr lang="vi-VN" dirty="0" smtClean="0"/>
          </a:p>
          <a:p>
            <a:pPr>
              <a:buNone/>
            </a:pPr>
            <a:r>
              <a:rPr lang="vi-VN" b="1" dirty="0" smtClean="0"/>
              <a:t>	</a:t>
            </a:r>
            <a:endParaRPr lang="vi-VN" dirty="0" smtClean="0"/>
          </a:p>
          <a:p>
            <a:pPr marL="514350" indent="-514350">
              <a:buNone/>
            </a:pPr>
            <a:endParaRPr lang="vi-VN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BÀI 7: TÍNH CHẤT HÓA HỌC CỦA BASE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Tác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với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muối</a:t>
            </a:r>
            <a:r>
              <a:rPr lang="en-US" dirty="0" smtClean="0">
                <a:solidFill>
                  <a:srgbClr val="FF0000"/>
                </a:solidFill>
              </a:rPr>
              <a:t> tan 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CuSO</a:t>
            </a:r>
            <a:r>
              <a:rPr lang="en-US" baseline="-25000" dirty="0" smtClean="0"/>
              <a:t>4</a:t>
            </a:r>
            <a:r>
              <a:rPr lang="en-US" dirty="0" smtClean="0"/>
              <a:t>	+	</a:t>
            </a:r>
            <a:r>
              <a:rPr lang="en-US" dirty="0" err="1" smtClean="0"/>
              <a:t>NaOH</a:t>
            </a:r>
            <a:r>
              <a:rPr lang="en-US" dirty="0" smtClean="0"/>
              <a:t>	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</a:t>
            </a:r>
            <a:r>
              <a:rPr lang="en-US" dirty="0" smtClean="0"/>
              <a:t>?</a:t>
            </a:r>
            <a:r>
              <a:rPr lang="en-US" dirty="0" smtClean="0"/>
              <a:t>	</a:t>
            </a:r>
            <a:r>
              <a:rPr lang="en-US" dirty="0" smtClean="0"/>
              <a:t>+	?</a:t>
            </a:r>
            <a:endParaRPr lang="vi-VN" dirty="0" smtClean="0"/>
          </a:p>
          <a:p>
            <a:pPr>
              <a:buNone/>
            </a:pPr>
            <a:r>
              <a:rPr lang="en-US" dirty="0" smtClean="0"/>
              <a:t>Na</a:t>
            </a:r>
            <a:r>
              <a:rPr lang="en-US" baseline="-25000" dirty="0" smtClean="0"/>
              <a:t>2</a:t>
            </a:r>
            <a:r>
              <a:rPr lang="en-US" dirty="0" smtClean="0"/>
              <a:t>CO</a:t>
            </a:r>
            <a:r>
              <a:rPr lang="en-US" baseline="-25000" dirty="0" smtClean="0"/>
              <a:t>3</a:t>
            </a:r>
            <a:r>
              <a:rPr lang="en-US" dirty="0" smtClean="0"/>
              <a:t>	+	</a:t>
            </a:r>
            <a:r>
              <a:rPr lang="en-US" dirty="0" err="1" smtClean="0"/>
              <a:t>Ba</a:t>
            </a:r>
            <a:r>
              <a:rPr lang="en-US" dirty="0" smtClean="0"/>
              <a:t>(OH)</a:t>
            </a:r>
            <a:r>
              <a:rPr lang="en-US" baseline="-25000" dirty="0" smtClean="0"/>
              <a:t>2</a:t>
            </a:r>
            <a:r>
              <a:rPr lang="en-US" dirty="0" smtClean="0"/>
              <a:t>	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 ?	+	?</a:t>
            </a:r>
            <a:endParaRPr lang="vi-VN" dirty="0" smtClean="0"/>
          </a:p>
          <a:p>
            <a:pPr>
              <a:buNone/>
            </a:pPr>
            <a:r>
              <a:rPr lang="vi-VN" b="1" i="1" dirty="0" smtClean="0"/>
              <a:t>PTHH </a:t>
            </a:r>
            <a:r>
              <a:rPr lang="vi-VN" b="1" i="1" dirty="0" smtClean="0"/>
              <a:t>chung </a:t>
            </a:r>
            <a:r>
              <a:rPr lang="vi-VN" b="1" i="1" dirty="0" smtClean="0"/>
              <a:t>___</a:t>
            </a:r>
          </a:p>
          <a:p>
            <a:pPr>
              <a:buNone/>
            </a:pPr>
            <a:r>
              <a:rPr lang="vi-VN" b="1" i="1" dirty="0" smtClean="0">
                <a:solidFill>
                  <a:srgbClr val="FF0000"/>
                </a:solidFill>
              </a:rPr>
              <a:t>Lưu ý: Điều kiện của PTHH đầy đủ: ___</a:t>
            </a:r>
          </a:p>
          <a:p>
            <a:pPr>
              <a:buNone/>
            </a:pPr>
            <a:endParaRPr lang="vi-VN" dirty="0" smtClean="0"/>
          </a:p>
          <a:p>
            <a:pPr>
              <a:buNone/>
            </a:pPr>
            <a:r>
              <a:rPr lang="vi-VN" b="1" dirty="0" smtClean="0"/>
              <a:t>	</a:t>
            </a:r>
            <a:endParaRPr lang="vi-VN" dirty="0" smtClean="0"/>
          </a:p>
          <a:p>
            <a:pPr marL="514350" indent="-514350">
              <a:buNone/>
            </a:pPr>
            <a:endParaRPr lang="vi-VN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BÀI 7: TÍNH CHẤT HÓA HỌC CỦA BASE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5. </a:t>
            </a:r>
            <a:r>
              <a:rPr lang="en-US" dirty="0" err="1" smtClean="0">
                <a:solidFill>
                  <a:srgbClr val="FF0000"/>
                </a:solidFill>
              </a:rPr>
              <a:t>Bị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nhiệt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phân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hủy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Mg(OH)</a:t>
            </a:r>
            <a:r>
              <a:rPr lang="en-US" baseline="-25000" dirty="0" smtClean="0"/>
              <a:t>2</a:t>
            </a:r>
            <a:r>
              <a:rPr lang="en-US" dirty="0" smtClean="0"/>
              <a:t>			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</a:t>
            </a:r>
            <a:r>
              <a:rPr lang="en-US" dirty="0" err="1" smtClean="0"/>
              <a:t>MgO</a:t>
            </a:r>
            <a:r>
              <a:rPr lang="en-US" dirty="0" smtClean="0"/>
              <a:t>	+ 	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vi-VN" dirty="0" smtClean="0"/>
          </a:p>
          <a:p>
            <a:pPr>
              <a:buNone/>
            </a:pPr>
            <a:r>
              <a:rPr lang="en-US" dirty="0" smtClean="0"/>
              <a:t>Cu(OH)</a:t>
            </a:r>
            <a:r>
              <a:rPr lang="en-US" baseline="-25000" dirty="0" smtClean="0"/>
              <a:t>2</a:t>
            </a:r>
            <a:r>
              <a:rPr lang="en-US" dirty="0" smtClean="0"/>
              <a:t>			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?	+ 	?</a:t>
            </a:r>
            <a:endParaRPr lang="vi-VN" dirty="0" smtClean="0"/>
          </a:p>
          <a:p>
            <a:pPr>
              <a:buNone/>
            </a:pPr>
            <a:r>
              <a:rPr lang="en-US" dirty="0" smtClean="0"/>
              <a:t>Fe(OH)</a:t>
            </a:r>
            <a:r>
              <a:rPr lang="en-US" baseline="-25000" dirty="0" smtClean="0"/>
              <a:t>2</a:t>
            </a:r>
            <a:r>
              <a:rPr lang="en-US" dirty="0" smtClean="0"/>
              <a:t>			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 ?	+ 	?</a:t>
            </a:r>
            <a:endParaRPr lang="vi-VN" dirty="0" smtClean="0"/>
          </a:p>
          <a:p>
            <a:pPr>
              <a:buNone/>
            </a:pPr>
            <a:r>
              <a:rPr lang="en-US" dirty="0" smtClean="0"/>
              <a:t>Fe(OH)</a:t>
            </a:r>
            <a:r>
              <a:rPr lang="en-US" baseline="-25000" dirty="0" smtClean="0"/>
              <a:t>3</a:t>
            </a:r>
            <a:r>
              <a:rPr lang="en-US" dirty="0" smtClean="0"/>
              <a:t>			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 ?	+ 	?</a:t>
            </a:r>
            <a:endParaRPr lang="vi-VN" dirty="0" smtClean="0"/>
          </a:p>
          <a:p>
            <a:pPr>
              <a:buNone/>
            </a:pPr>
            <a:r>
              <a:rPr lang="en-US" dirty="0" smtClean="0"/>
              <a:t>Al(OH)</a:t>
            </a:r>
            <a:r>
              <a:rPr lang="en-US" baseline="-25000" dirty="0" smtClean="0"/>
              <a:t>3</a:t>
            </a:r>
            <a:r>
              <a:rPr lang="en-US" dirty="0" smtClean="0"/>
              <a:t>			</a:t>
            </a:r>
            <a:r>
              <a:rPr lang="en-US" dirty="0" smtClean="0">
                <a:sym typeface="Wingdings 3"/>
              </a:rPr>
              <a:t></a:t>
            </a:r>
            <a:r>
              <a:rPr lang="en-US" dirty="0" smtClean="0"/>
              <a:t>	 ?	+ 	?</a:t>
            </a:r>
            <a:endParaRPr lang="vi-VN" dirty="0" smtClean="0"/>
          </a:p>
          <a:p>
            <a:pPr>
              <a:buNone/>
            </a:pPr>
            <a:r>
              <a:rPr lang="vi-VN" b="1" i="1" dirty="0" smtClean="0"/>
              <a:t>PTHH chung ___	</a:t>
            </a:r>
            <a:endParaRPr lang="vi-VN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BÀI 7: TÍNH CHẤT HÓA HỌC CỦA BASE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dd</a:t>
            </a:r>
            <a:r>
              <a:rPr lang="en-US" dirty="0" smtClean="0">
                <a:solidFill>
                  <a:srgbClr val="FF0000"/>
                </a:solidFill>
              </a:rPr>
              <a:t> base </a:t>
            </a:r>
            <a:r>
              <a:rPr lang="en-US" dirty="0" err="1" smtClean="0">
                <a:solidFill>
                  <a:srgbClr val="FF0000"/>
                </a:solidFill>
              </a:rPr>
              <a:t>làm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đổi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màu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màu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Tác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với</a:t>
            </a:r>
            <a:r>
              <a:rPr lang="en-US" dirty="0" smtClean="0">
                <a:solidFill>
                  <a:srgbClr val="FF0000"/>
                </a:solidFill>
              </a:rPr>
              <a:t> acid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với</a:t>
            </a:r>
            <a:r>
              <a:rPr lang="en-US" dirty="0" smtClean="0">
                <a:solidFill>
                  <a:srgbClr val="FF0000"/>
                </a:solidFill>
              </a:rPr>
              <a:t> acidic </a:t>
            </a:r>
            <a:r>
              <a:rPr lang="en-US" dirty="0" smtClean="0">
                <a:solidFill>
                  <a:srgbClr val="FF0000"/>
                </a:solidFill>
              </a:rPr>
              <a:t>oxide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Tác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với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muối</a:t>
            </a:r>
            <a:r>
              <a:rPr lang="en-US" smtClean="0">
                <a:solidFill>
                  <a:srgbClr val="FF0000"/>
                </a:solidFill>
              </a:rPr>
              <a:t> tan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Bị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nhiệt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phân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hủy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vi-VN" b="1" i="1" dirty="0" smtClean="0"/>
              <a:t>	</a:t>
            </a:r>
            <a:endParaRPr lang="vi-VN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BÀI 7: TÍNH CHẤT HÓA HỌC CỦA BASE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vi-VN" b="1" i="1" dirty="0" smtClean="0"/>
              <a:t>	</a:t>
            </a:r>
            <a:endParaRPr lang="vi-VN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144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BÀI 7: TÍNH CHẤT HÓA HỌC CỦA BASE</vt:lpstr>
      <vt:lpstr>BÀI 7: TÍNH CHẤT HÓA HỌC CỦA BASE</vt:lpstr>
      <vt:lpstr>BÀI 7: TÍNH CHẤT HÓA HỌC CỦA BASE</vt:lpstr>
      <vt:lpstr>BÀI 7: TÍNH CHẤT HÓA HỌC CỦA BASE</vt:lpstr>
      <vt:lpstr>BÀI 7: TÍNH CHẤT HÓA HỌC CỦA BASE</vt:lpstr>
      <vt:lpstr>BÀI 7: TÍNH CHẤT HÓA HỌC CỦA BASE</vt:lpstr>
      <vt:lpstr>BÀI 7: TÍNH CHẤT HÓA HỌC CỦA BASE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7: TÍNH CHẤT HÓA HỌC CỦA BASE</dc:title>
  <dc:creator>lộc Đỗ thanh an</dc:creator>
  <cp:lastModifiedBy>Mr. LOC</cp:lastModifiedBy>
  <cp:revision>19</cp:revision>
  <dcterms:created xsi:type="dcterms:W3CDTF">2006-08-16T00:00:00Z</dcterms:created>
  <dcterms:modified xsi:type="dcterms:W3CDTF">2021-09-27T16:28:30Z</dcterms:modified>
</cp:coreProperties>
</file>